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3"/>
  </p:sldMasterIdLst>
  <p:sldIdLst>
    <p:sldId id="257" r:id="rId4"/>
  </p:sldIdLst>
  <p:sldSz cx="6858000" cy="9906000" type="A4"/>
  <p:notesSz cx="6858000" cy="9144000"/>
  <p:embeddedFontLst>
    <p:embeddedFont>
      <p:font typeface="KG Summer Sunshine Blackout" panose="020B0604020202020204" charset="0"/>
      <p:regular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BB26"/>
    <a:srgbClr val="471B1B"/>
    <a:srgbClr val="4B224E"/>
    <a:srgbClr val="000000"/>
    <a:srgbClr val="3FA5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4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229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83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56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908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205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68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85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2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90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AE02E-00EF-4FAF-9536-36B61BF16875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1CC2A-877A-48F5-8F80-575B3B88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391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40879254-C886-5D9F-1180-E55ACFA5460C}"/>
              </a:ext>
            </a:extLst>
          </p:cNvPr>
          <p:cNvSpPr txBox="1"/>
          <p:nvPr/>
        </p:nvSpPr>
        <p:spPr>
          <a:xfrm>
            <a:off x="0" y="9155502"/>
            <a:ext cx="6857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99" b="0" i="0" u="none" strike="noStrike" kern="1200" cap="none" spc="0" normalizeH="0" baseline="0" noProof="0" dirty="0">
                <a:ln>
                  <a:noFill/>
                </a:ln>
                <a:solidFill>
                  <a:srgbClr val="4E2C80"/>
                </a:solidFill>
                <a:effectLst/>
                <a:uLnTx/>
                <a:uFillTx/>
                <a:latin typeface="KG Summer Sunshine Blackout" panose="02000000000000000000" pitchFamily="2" charset="0"/>
                <a:ea typeface="+mn-ea"/>
                <a:cs typeface="+mn-cs"/>
              </a:rPr>
              <a:t>Thursday 12</a:t>
            </a:r>
            <a:r>
              <a:rPr kumimoji="0" lang="en-GB" sz="2799" b="0" i="0" u="none" strike="noStrike" kern="1200" cap="none" spc="0" normalizeH="0" baseline="30000" noProof="0" dirty="0">
                <a:ln>
                  <a:noFill/>
                </a:ln>
                <a:solidFill>
                  <a:srgbClr val="4E2C80"/>
                </a:solidFill>
                <a:effectLst/>
                <a:uLnTx/>
                <a:uFillTx/>
                <a:latin typeface="KG Summer Sunshine Blackout" panose="02000000000000000000" pitchFamily="2" charset="0"/>
                <a:ea typeface="+mn-ea"/>
                <a:cs typeface="+mn-cs"/>
              </a:rPr>
              <a:t>th</a:t>
            </a:r>
            <a:r>
              <a:rPr kumimoji="0" lang="en-GB" sz="2799" b="0" i="0" u="none" strike="noStrike" kern="1200" cap="none" spc="0" normalizeH="0" baseline="0" noProof="0" dirty="0">
                <a:ln>
                  <a:noFill/>
                </a:ln>
                <a:solidFill>
                  <a:srgbClr val="4E2C80"/>
                </a:solidFill>
                <a:effectLst/>
                <a:uLnTx/>
                <a:uFillTx/>
                <a:latin typeface="KG Summer Sunshine Blackout" panose="02000000000000000000" pitchFamily="2" charset="0"/>
                <a:ea typeface="+mn-ea"/>
                <a:cs typeface="+mn-cs"/>
              </a:rPr>
              <a:t> February</a:t>
            </a:r>
          </a:p>
        </p:txBody>
      </p:sp>
    </p:spTree>
    <p:extLst>
      <p:ext uri="{BB962C8B-B14F-4D97-AF65-F5344CB8AC3E}">
        <p14:creationId xmlns:p14="http://schemas.microsoft.com/office/powerpoint/2010/main" val="1830112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92FC54A2774147834B8B347DF7D586" ma:contentTypeVersion="13" ma:contentTypeDescription="Create a new document." ma:contentTypeScope="" ma:versionID="01d6c3651bc3a9b631c937cfc1d05dda">
  <xsd:schema xmlns:xsd="http://www.w3.org/2001/XMLSchema" xmlns:xs="http://www.w3.org/2001/XMLSchema" xmlns:p="http://schemas.microsoft.com/office/2006/metadata/properties" xmlns:ns2="38569b7b-8d07-428a-a4a3-8483dd39b8b6" xmlns:ns3="95ddf799-572a-44b4-9fa0-f6c79cbc6ca3" targetNamespace="http://schemas.microsoft.com/office/2006/metadata/properties" ma:root="true" ma:fieldsID="bcfd2887b7ad8d20d333485c49dc3b02" ns2:_="" ns3:_="">
    <xsd:import namespace="38569b7b-8d07-428a-a4a3-8483dd39b8b6"/>
    <xsd:import namespace="95ddf799-572a-44b4-9fa0-f6c79cbc6c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569b7b-8d07-428a-a4a3-8483dd39b8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9c8759e-d504-4465-9072-85f7953295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ddf799-572a-44b4-9fa0-f6c79cbc6ca3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144c7052-f0cf-4fd1-9e84-ea30e56cc059}" ma:internalName="TaxCatchAll" ma:showField="CatchAllData" ma:web="95ddf799-572a-44b4-9fa0-f6c79cbc6c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F89EE5-CDF5-40E3-AF48-E4FE8E9A04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03B1C4-2EA1-43E7-B35E-836F8F928F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569b7b-8d07-428a-a4a3-8483dd39b8b6"/>
    <ds:schemaRef ds:uri="95ddf799-572a-44b4-9fa0-f6c79cbc6c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271</TotalTime>
  <Words>3</Words>
  <Application>Microsoft Office PowerPoint</Application>
  <PresentationFormat>A4 Paper (210x297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 Light</vt:lpstr>
      <vt:lpstr>Calibri</vt:lpstr>
      <vt:lpstr>Arial</vt:lpstr>
      <vt:lpstr>KG Summer Sunshine Blackout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 Al Banderi</dc:creator>
  <cp:lastModifiedBy>Caroline Wilding</cp:lastModifiedBy>
  <cp:revision>44</cp:revision>
  <dcterms:created xsi:type="dcterms:W3CDTF">2022-12-29T10:33:58Z</dcterms:created>
  <dcterms:modified xsi:type="dcterms:W3CDTF">2026-01-26T10:06:14Z</dcterms:modified>
</cp:coreProperties>
</file>