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6"/>
  </p:notesMasterIdLst>
  <p:handoutMasterIdLst>
    <p:handoutMasterId r:id="rId7"/>
  </p:handoutMasterIdLst>
  <p:sldIdLst>
    <p:sldId id="308" r:id="rId2"/>
    <p:sldId id="310" r:id="rId3"/>
    <p:sldId id="309" r:id="rId4"/>
    <p:sldId id="314" r:id="rId5"/>
  </p:sldIdLst>
  <p:sldSz cx="9144000" cy="6858000" type="screen4x3"/>
  <p:notesSz cx="6669088" cy="9753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0C1D777-2160-440C-824A-5113D1A54677}">
          <p14:sldIdLst>
            <p14:sldId id="308"/>
            <p14:sldId id="310"/>
            <p14:sldId id="309"/>
            <p14:sldId id="314"/>
          </p14:sldIdLst>
        </p14:section>
        <p14:section name="Untitled Section" id="{036B5AAC-224D-417C-8A22-088E4E1F117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660"/>
  </p:normalViewPr>
  <p:slideViewPr>
    <p:cSldViewPr>
      <p:cViewPr varScale="1">
        <p:scale>
          <a:sx n="109" d="100"/>
          <a:sy n="109" d="100"/>
        </p:scale>
        <p:origin x="1620" y="9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890515" cy="488073"/>
          </a:xfrm>
          <a:prstGeom prst="rect">
            <a:avLst/>
          </a:prstGeom>
        </p:spPr>
        <p:txBody>
          <a:bodyPr vert="horz" lIns="90078" tIns="45039" rIns="90078" bIns="45039" rtlCol="0"/>
          <a:lstStyle>
            <a:lvl1pPr algn="l">
              <a:defRPr sz="1200"/>
            </a:lvl1pPr>
          </a:lstStyle>
          <a:p>
            <a:endParaRPr lang="en-GB" dirty="0"/>
          </a:p>
        </p:txBody>
      </p:sp>
      <p:sp>
        <p:nvSpPr>
          <p:cNvPr id="3" name="Date Placeholder 2"/>
          <p:cNvSpPr>
            <a:spLocks noGrp="1"/>
          </p:cNvSpPr>
          <p:nvPr>
            <p:ph type="dt" sz="quarter" idx="1"/>
          </p:nvPr>
        </p:nvSpPr>
        <p:spPr>
          <a:xfrm>
            <a:off x="3777002" y="1"/>
            <a:ext cx="2890514" cy="488073"/>
          </a:xfrm>
          <a:prstGeom prst="rect">
            <a:avLst/>
          </a:prstGeom>
        </p:spPr>
        <p:txBody>
          <a:bodyPr vert="horz" lIns="90078" tIns="45039" rIns="90078" bIns="45039" rtlCol="0"/>
          <a:lstStyle>
            <a:lvl1pPr algn="r">
              <a:defRPr sz="1200"/>
            </a:lvl1pPr>
          </a:lstStyle>
          <a:p>
            <a:fld id="{C116E3B4-9A0B-4BCE-A3BD-81F77C5BB6E6}" type="datetimeFigureOut">
              <a:rPr lang="en-GB" smtClean="0"/>
              <a:t>13/07/2022</a:t>
            </a:fld>
            <a:endParaRPr lang="en-GB" dirty="0"/>
          </a:p>
        </p:txBody>
      </p:sp>
      <p:sp>
        <p:nvSpPr>
          <p:cNvPr id="4" name="Footer Placeholder 3"/>
          <p:cNvSpPr>
            <a:spLocks noGrp="1"/>
          </p:cNvSpPr>
          <p:nvPr>
            <p:ph type="ftr" sz="quarter" idx="2"/>
          </p:nvPr>
        </p:nvSpPr>
        <p:spPr>
          <a:xfrm>
            <a:off x="2" y="9263958"/>
            <a:ext cx="2890515" cy="488072"/>
          </a:xfrm>
          <a:prstGeom prst="rect">
            <a:avLst/>
          </a:prstGeom>
        </p:spPr>
        <p:txBody>
          <a:bodyPr vert="horz" lIns="90078" tIns="45039" rIns="90078" bIns="45039" rtlCol="0" anchor="b"/>
          <a:lstStyle>
            <a:lvl1pPr algn="l">
              <a:defRPr sz="1200"/>
            </a:lvl1pPr>
          </a:lstStyle>
          <a:p>
            <a:endParaRPr lang="en-GB" dirty="0"/>
          </a:p>
        </p:txBody>
      </p:sp>
      <p:sp>
        <p:nvSpPr>
          <p:cNvPr id="5" name="Slide Number Placeholder 4"/>
          <p:cNvSpPr>
            <a:spLocks noGrp="1"/>
          </p:cNvSpPr>
          <p:nvPr>
            <p:ph type="sldNum" sz="quarter" idx="3"/>
          </p:nvPr>
        </p:nvSpPr>
        <p:spPr>
          <a:xfrm>
            <a:off x="3777002" y="9263958"/>
            <a:ext cx="2890514" cy="488072"/>
          </a:xfrm>
          <a:prstGeom prst="rect">
            <a:avLst/>
          </a:prstGeom>
        </p:spPr>
        <p:txBody>
          <a:bodyPr vert="horz" lIns="90078" tIns="45039" rIns="90078" bIns="45039" rtlCol="0" anchor="b"/>
          <a:lstStyle>
            <a:lvl1pPr algn="r">
              <a:defRPr sz="1200"/>
            </a:lvl1pPr>
          </a:lstStyle>
          <a:p>
            <a:fld id="{61A3B938-967F-44D3-A854-8A80A3A341D9}" type="slidenum">
              <a:rPr lang="en-GB" smtClean="0"/>
              <a:t>‹#›</a:t>
            </a:fld>
            <a:endParaRPr lang="en-GB" dirty="0"/>
          </a:p>
        </p:txBody>
      </p:sp>
    </p:spTree>
    <p:extLst>
      <p:ext uri="{BB962C8B-B14F-4D97-AF65-F5344CB8AC3E}">
        <p14:creationId xmlns:p14="http://schemas.microsoft.com/office/powerpoint/2010/main" val="1056516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938" cy="487680"/>
          </a:xfrm>
          <a:prstGeom prst="rect">
            <a:avLst/>
          </a:prstGeom>
        </p:spPr>
        <p:txBody>
          <a:bodyPr vert="horz" lIns="90078" tIns="45039" rIns="90078" bIns="45039" rtlCol="0"/>
          <a:lstStyle>
            <a:lvl1pPr algn="l">
              <a:defRPr sz="1200"/>
            </a:lvl1pPr>
          </a:lstStyle>
          <a:p>
            <a:endParaRPr lang="en-GB" dirty="0"/>
          </a:p>
        </p:txBody>
      </p:sp>
      <p:sp>
        <p:nvSpPr>
          <p:cNvPr id="3" name="Date Placeholder 2"/>
          <p:cNvSpPr>
            <a:spLocks noGrp="1"/>
          </p:cNvSpPr>
          <p:nvPr>
            <p:ph type="dt" idx="1"/>
          </p:nvPr>
        </p:nvSpPr>
        <p:spPr>
          <a:xfrm>
            <a:off x="3777607" y="0"/>
            <a:ext cx="2889938" cy="487680"/>
          </a:xfrm>
          <a:prstGeom prst="rect">
            <a:avLst/>
          </a:prstGeom>
        </p:spPr>
        <p:txBody>
          <a:bodyPr vert="horz" lIns="90078" tIns="45039" rIns="90078" bIns="45039" rtlCol="0"/>
          <a:lstStyle>
            <a:lvl1pPr algn="r">
              <a:defRPr sz="1200"/>
            </a:lvl1pPr>
          </a:lstStyle>
          <a:p>
            <a:fld id="{F86D62A5-0F3F-4258-A293-75C453E58AC2}" type="datetimeFigureOut">
              <a:rPr lang="en-GB" smtClean="0"/>
              <a:t>13/07/2022</a:t>
            </a:fld>
            <a:endParaRPr lang="en-GB" dirty="0"/>
          </a:p>
        </p:txBody>
      </p:sp>
      <p:sp>
        <p:nvSpPr>
          <p:cNvPr id="4" name="Slide Image Placeholder 3"/>
          <p:cNvSpPr>
            <a:spLocks noGrp="1" noRot="1" noChangeAspect="1"/>
          </p:cNvSpPr>
          <p:nvPr>
            <p:ph type="sldImg" idx="2"/>
          </p:nvPr>
        </p:nvSpPr>
        <p:spPr>
          <a:xfrm>
            <a:off x="895350" y="730250"/>
            <a:ext cx="4878388" cy="3659188"/>
          </a:xfrm>
          <a:prstGeom prst="rect">
            <a:avLst/>
          </a:prstGeom>
          <a:noFill/>
          <a:ln w="12700">
            <a:solidFill>
              <a:prstClr val="black"/>
            </a:solidFill>
          </a:ln>
        </p:spPr>
        <p:txBody>
          <a:bodyPr vert="horz" lIns="90078" tIns="45039" rIns="90078" bIns="45039" rtlCol="0" anchor="ctr"/>
          <a:lstStyle/>
          <a:p>
            <a:endParaRPr lang="en-GB" dirty="0"/>
          </a:p>
        </p:txBody>
      </p:sp>
      <p:sp>
        <p:nvSpPr>
          <p:cNvPr id="5" name="Notes Placeholder 4"/>
          <p:cNvSpPr>
            <a:spLocks noGrp="1"/>
          </p:cNvSpPr>
          <p:nvPr>
            <p:ph type="body" sz="quarter" idx="3"/>
          </p:nvPr>
        </p:nvSpPr>
        <p:spPr>
          <a:xfrm>
            <a:off x="666909" y="4632961"/>
            <a:ext cx="5335270" cy="4389120"/>
          </a:xfrm>
          <a:prstGeom prst="rect">
            <a:avLst/>
          </a:prstGeom>
        </p:spPr>
        <p:txBody>
          <a:bodyPr vert="horz" lIns="90078" tIns="45039" rIns="90078" bIns="4503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264227"/>
            <a:ext cx="2889938" cy="487680"/>
          </a:xfrm>
          <a:prstGeom prst="rect">
            <a:avLst/>
          </a:prstGeom>
        </p:spPr>
        <p:txBody>
          <a:bodyPr vert="horz" lIns="90078" tIns="45039" rIns="90078" bIns="45039"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7607" y="9264227"/>
            <a:ext cx="2889938" cy="487680"/>
          </a:xfrm>
          <a:prstGeom prst="rect">
            <a:avLst/>
          </a:prstGeom>
        </p:spPr>
        <p:txBody>
          <a:bodyPr vert="horz" lIns="90078" tIns="45039" rIns="90078" bIns="45039" rtlCol="0" anchor="b"/>
          <a:lstStyle>
            <a:lvl1pPr algn="r">
              <a:defRPr sz="1200"/>
            </a:lvl1pPr>
          </a:lstStyle>
          <a:p>
            <a:fld id="{04080918-136F-4B55-AD0A-A7BAD3DA5B06}" type="slidenum">
              <a:rPr lang="en-GB" smtClean="0"/>
              <a:t>‹#›</a:t>
            </a:fld>
            <a:endParaRPr lang="en-GB" dirty="0"/>
          </a:p>
        </p:txBody>
      </p:sp>
    </p:spTree>
    <p:extLst>
      <p:ext uri="{BB962C8B-B14F-4D97-AF65-F5344CB8AC3E}">
        <p14:creationId xmlns:p14="http://schemas.microsoft.com/office/powerpoint/2010/main" val="753465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FCA4026-3AC6-4865-9D20-C591C6937425}" type="datetimeFigureOut">
              <a:rPr lang="en-GB" smtClean="0"/>
              <a:pPr/>
              <a:t>13/07/2022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166EA8-71D4-4DBB-8765-E4DF23EC5EB6}" type="slidenum">
              <a:rPr lang="en-GB" smtClean="0"/>
              <a:pPr/>
              <a:t>‹#›</a:t>
            </a:fld>
            <a:endParaRPr lang="en-GB" dirty="0"/>
          </a:p>
        </p:txBody>
      </p:sp>
    </p:spTree>
    <p:extLst>
      <p:ext uri="{BB962C8B-B14F-4D97-AF65-F5344CB8AC3E}">
        <p14:creationId xmlns:p14="http://schemas.microsoft.com/office/powerpoint/2010/main" val="925559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FCA4026-3AC6-4865-9D20-C591C6937425}" type="datetimeFigureOut">
              <a:rPr lang="en-GB" smtClean="0"/>
              <a:pPr/>
              <a:t>13/07/2022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166EA8-71D4-4DBB-8765-E4DF23EC5EB6}" type="slidenum">
              <a:rPr lang="en-GB" smtClean="0"/>
              <a:pPr/>
              <a:t>‹#›</a:t>
            </a:fld>
            <a:endParaRPr lang="en-GB" dirty="0"/>
          </a:p>
        </p:txBody>
      </p:sp>
    </p:spTree>
    <p:extLst>
      <p:ext uri="{BB962C8B-B14F-4D97-AF65-F5344CB8AC3E}">
        <p14:creationId xmlns:p14="http://schemas.microsoft.com/office/powerpoint/2010/main" val="357511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FCA4026-3AC6-4865-9D20-C591C6937425}" type="datetimeFigureOut">
              <a:rPr lang="en-GB" smtClean="0"/>
              <a:pPr/>
              <a:t>13/07/2022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166EA8-71D4-4DBB-8765-E4DF23EC5EB6}" type="slidenum">
              <a:rPr lang="en-GB" smtClean="0"/>
              <a:pPr/>
              <a:t>‹#›</a:t>
            </a:fld>
            <a:endParaRPr lang="en-GB"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646172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FCA4026-3AC6-4865-9D20-C591C6937425}" type="datetimeFigureOut">
              <a:rPr lang="en-GB" smtClean="0"/>
              <a:pPr/>
              <a:t>13/07/2022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166EA8-71D4-4DBB-8765-E4DF23EC5EB6}" type="slidenum">
              <a:rPr lang="en-GB" smtClean="0"/>
              <a:pPr/>
              <a:t>‹#›</a:t>
            </a:fld>
            <a:endParaRPr lang="en-GB" dirty="0"/>
          </a:p>
        </p:txBody>
      </p:sp>
    </p:spTree>
    <p:extLst>
      <p:ext uri="{BB962C8B-B14F-4D97-AF65-F5344CB8AC3E}">
        <p14:creationId xmlns:p14="http://schemas.microsoft.com/office/powerpoint/2010/main" val="8393336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FCA4026-3AC6-4865-9D20-C591C6937425}" type="datetimeFigureOut">
              <a:rPr lang="en-GB" smtClean="0"/>
              <a:pPr/>
              <a:t>13/07/2022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166EA8-71D4-4DBB-8765-E4DF23EC5EB6}" type="slidenum">
              <a:rPr lang="en-GB" smtClean="0"/>
              <a:pPr/>
              <a:t>‹#›</a:t>
            </a:fld>
            <a:endParaRPr lang="en-GB"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257474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FCA4026-3AC6-4865-9D20-C591C6937425}" type="datetimeFigureOut">
              <a:rPr lang="en-GB" smtClean="0"/>
              <a:pPr/>
              <a:t>13/07/2022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166EA8-71D4-4DBB-8765-E4DF23EC5EB6}" type="slidenum">
              <a:rPr lang="en-GB" smtClean="0"/>
              <a:pPr/>
              <a:t>‹#›</a:t>
            </a:fld>
            <a:endParaRPr lang="en-GB" dirty="0"/>
          </a:p>
        </p:txBody>
      </p:sp>
    </p:spTree>
    <p:extLst>
      <p:ext uri="{BB962C8B-B14F-4D97-AF65-F5344CB8AC3E}">
        <p14:creationId xmlns:p14="http://schemas.microsoft.com/office/powerpoint/2010/main" val="33739072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CA4026-3AC6-4865-9D20-C591C6937425}" type="datetimeFigureOut">
              <a:rPr lang="en-GB" smtClean="0"/>
              <a:pPr/>
              <a:t>13/07/2022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166EA8-71D4-4DBB-8765-E4DF23EC5EB6}" type="slidenum">
              <a:rPr lang="en-GB" smtClean="0"/>
              <a:pPr/>
              <a:t>‹#›</a:t>
            </a:fld>
            <a:endParaRPr lang="en-GB" dirty="0"/>
          </a:p>
        </p:txBody>
      </p:sp>
    </p:spTree>
    <p:extLst>
      <p:ext uri="{BB962C8B-B14F-4D97-AF65-F5344CB8AC3E}">
        <p14:creationId xmlns:p14="http://schemas.microsoft.com/office/powerpoint/2010/main" val="12592806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CA4026-3AC6-4865-9D20-C591C6937425}" type="datetimeFigureOut">
              <a:rPr lang="en-GB" smtClean="0"/>
              <a:pPr/>
              <a:t>13/07/2022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166EA8-71D4-4DBB-8765-E4DF23EC5EB6}" type="slidenum">
              <a:rPr lang="en-GB" smtClean="0"/>
              <a:pPr/>
              <a:t>‹#›</a:t>
            </a:fld>
            <a:endParaRPr lang="en-GB" dirty="0"/>
          </a:p>
        </p:txBody>
      </p:sp>
    </p:spTree>
    <p:extLst>
      <p:ext uri="{BB962C8B-B14F-4D97-AF65-F5344CB8AC3E}">
        <p14:creationId xmlns:p14="http://schemas.microsoft.com/office/powerpoint/2010/main" val="1557214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CA4026-3AC6-4865-9D20-C591C6937425}" type="datetimeFigureOut">
              <a:rPr lang="en-GB" smtClean="0"/>
              <a:pPr/>
              <a:t>13/07/2022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166EA8-71D4-4DBB-8765-E4DF23EC5EB6}" type="slidenum">
              <a:rPr lang="en-GB" smtClean="0"/>
              <a:pPr/>
              <a:t>‹#›</a:t>
            </a:fld>
            <a:endParaRPr lang="en-GB" dirty="0"/>
          </a:p>
        </p:txBody>
      </p:sp>
    </p:spTree>
    <p:extLst>
      <p:ext uri="{BB962C8B-B14F-4D97-AF65-F5344CB8AC3E}">
        <p14:creationId xmlns:p14="http://schemas.microsoft.com/office/powerpoint/2010/main" val="1208271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FCA4026-3AC6-4865-9D20-C591C6937425}" type="datetimeFigureOut">
              <a:rPr lang="en-GB" smtClean="0"/>
              <a:pPr/>
              <a:t>13/07/2022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166EA8-71D4-4DBB-8765-E4DF23EC5EB6}" type="slidenum">
              <a:rPr lang="en-GB" smtClean="0"/>
              <a:pPr/>
              <a:t>‹#›</a:t>
            </a:fld>
            <a:endParaRPr lang="en-GB" dirty="0"/>
          </a:p>
        </p:txBody>
      </p:sp>
    </p:spTree>
    <p:extLst>
      <p:ext uri="{BB962C8B-B14F-4D97-AF65-F5344CB8AC3E}">
        <p14:creationId xmlns:p14="http://schemas.microsoft.com/office/powerpoint/2010/main" val="2176151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FCA4026-3AC6-4865-9D20-C591C6937425}" type="datetimeFigureOut">
              <a:rPr lang="en-GB" smtClean="0"/>
              <a:pPr/>
              <a:t>13/07/2022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D166EA8-71D4-4DBB-8765-E4DF23EC5EB6}" type="slidenum">
              <a:rPr lang="en-GB" smtClean="0"/>
              <a:pPr/>
              <a:t>‹#›</a:t>
            </a:fld>
            <a:endParaRPr lang="en-GB" dirty="0"/>
          </a:p>
        </p:txBody>
      </p:sp>
    </p:spTree>
    <p:extLst>
      <p:ext uri="{BB962C8B-B14F-4D97-AF65-F5344CB8AC3E}">
        <p14:creationId xmlns:p14="http://schemas.microsoft.com/office/powerpoint/2010/main" val="3667868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FCA4026-3AC6-4865-9D20-C591C6937425}" type="datetimeFigureOut">
              <a:rPr lang="en-GB" smtClean="0"/>
              <a:pPr/>
              <a:t>13/07/2022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D166EA8-71D4-4DBB-8765-E4DF23EC5EB6}" type="slidenum">
              <a:rPr lang="en-GB" smtClean="0"/>
              <a:pPr/>
              <a:t>‹#›</a:t>
            </a:fld>
            <a:endParaRPr lang="en-GB" dirty="0"/>
          </a:p>
        </p:txBody>
      </p:sp>
    </p:spTree>
    <p:extLst>
      <p:ext uri="{BB962C8B-B14F-4D97-AF65-F5344CB8AC3E}">
        <p14:creationId xmlns:p14="http://schemas.microsoft.com/office/powerpoint/2010/main" val="320727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FCA4026-3AC6-4865-9D20-C591C6937425}" type="datetimeFigureOut">
              <a:rPr lang="en-GB" smtClean="0"/>
              <a:pPr/>
              <a:t>13/07/2022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D166EA8-71D4-4DBB-8765-E4DF23EC5EB6}" type="slidenum">
              <a:rPr lang="en-GB" smtClean="0"/>
              <a:pPr/>
              <a:t>‹#›</a:t>
            </a:fld>
            <a:endParaRPr lang="en-GB" dirty="0"/>
          </a:p>
        </p:txBody>
      </p:sp>
    </p:spTree>
    <p:extLst>
      <p:ext uri="{BB962C8B-B14F-4D97-AF65-F5344CB8AC3E}">
        <p14:creationId xmlns:p14="http://schemas.microsoft.com/office/powerpoint/2010/main" val="1148892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CA4026-3AC6-4865-9D20-C591C6937425}" type="datetimeFigureOut">
              <a:rPr lang="en-GB" smtClean="0"/>
              <a:pPr/>
              <a:t>13/07/2022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D166EA8-71D4-4DBB-8765-E4DF23EC5EB6}" type="slidenum">
              <a:rPr lang="en-GB" smtClean="0"/>
              <a:pPr/>
              <a:t>‹#›</a:t>
            </a:fld>
            <a:endParaRPr lang="en-GB" dirty="0"/>
          </a:p>
        </p:txBody>
      </p:sp>
    </p:spTree>
    <p:extLst>
      <p:ext uri="{BB962C8B-B14F-4D97-AF65-F5344CB8AC3E}">
        <p14:creationId xmlns:p14="http://schemas.microsoft.com/office/powerpoint/2010/main" val="3059484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8FCA4026-3AC6-4865-9D20-C591C6937425}" type="datetimeFigureOut">
              <a:rPr lang="en-GB" smtClean="0"/>
              <a:pPr/>
              <a:t>13/07/2022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D166EA8-71D4-4DBB-8765-E4DF23EC5EB6}" type="slidenum">
              <a:rPr lang="en-GB" smtClean="0"/>
              <a:pPr/>
              <a:t>‹#›</a:t>
            </a:fld>
            <a:endParaRPr lang="en-GB" dirty="0"/>
          </a:p>
        </p:txBody>
      </p:sp>
    </p:spTree>
    <p:extLst>
      <p:ext uri="{BB962C8B-B14F-4D97-AF65-F5344CB8AC3E}">
        <p14:creationId xmlns:p14="http://schemas.microsoft.com/office/powerpoint/2010/main" val="716272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FCA4026-3AC6-4865-9D20-C591C6937425}" type="datetimeFigureOut">
              <a:rPr lang="en-GB" smtClean="0"/>
              <a:pPr/>
              <a:t>13/07/2022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D166EA8-71D4-4DBB-8765-E4DF23EC5EB6}" type="slidenum">
              <a:rPr lang="en-GB" smtClean="0"/>
              <a:pPr/>
              <a:t>‹#›</a:t>
            </a:fld>
            <a:endParaRPr lang="en-GB" dirty="0"/>
          </a:p>
        </p:txBody>
      </p:sp>
    </p:spTree>
    <p:extLst>
      <p:ext uri="{BB962C8B-B14F-4D97-AF65-F5344CB8AC3E}">
        <p14:creationId xmlns:p14="http://schemas.microsoft.com/office/powerpoint/2010/main" val="1861342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FCA4026-3AC6-4865-9D20-C591C6937425}" type="datetimeFigureOut">
              <a:rPr lang="en-GB" smtClean="0"/>
              <a:pPr/>
              <a:t>13/07/2022</a:t>
            </a:fld>
            <a:endParaRPr lang="en-GB"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0D166EA8-71D4-4DBB-8765-E4DF23EC5EB6}" type="slidenum">
              <a:rPr lang="en-GB" smtClean="0"/>
              <a:pPr/>
              <a:t>‹#›</a:t>
            </a:fld>
            <a:endParaRPr lang="en-GB" dirty="0"/>
          </a:p>
        </p:txBody>
      </p:sp>
    </p:spTree>
    <p:extLst>
      <p:ext uri="{BB962C8B-B14F-4D97-AF65-F5344CB8AC3E}">
        <p14:creationId xmlns:p14="http://schemas.microsoft.com/office/powerpoint/2010/main" val="892236555"/>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599" y="332656"/>
            <a:ext cx="5906617" cy="6192688"/>
          </a:xfrm>
        </p:spPr>
      </p:pic>
    </p:spTree>
    <p:extLst>
      <p:ext uri="{BB962C8B-B14F-4D97-AF65-F5344CB8AC3E}">
        <p14:creationId xmlns:p14="http://schemas.microsoft.com/office/powerpoint/2010/main" val="3282778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4283" y="332656"/>
            <a:ext cx="8050125" cy="6120680"/>
          </a:xfrm>
        </p:spPr>
      </p:pic>
    </p:spTree>
    <p:extLst>
      <p:ext uri="{BB962C8B-B14F-4D97-AF65-F5344CB8AC3E}">
        <p14:creationId xmlns:p14="http://schemas.microsoft.com/office/powerpoint/2010/main" val="37460794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724691"/>
            <a:ext cx="7416824" cy="3880773"/>
          </a:xfrm>
        </p:spPr>
        <p:txBody>
          <a:bodyPr>
            <a:normAutofit/>
          </a:bodyPr>
          <a:lstStyle/>
          <a:p>
            <a:r>
              <a:rPr lang="en-GB" b="1" dirty="0"/>
              <a:t>An online journal recording all the learning and fun of children's early years education.</a:t>
            </a:r>
            <a:r>
              <a:rPr lang="en-GB" dirty="0"/>
              <a:t> </a:t>
            </a:r>
          </a:p>
          <a:p>
            <a:r>
              <a:rPr lang="en-GB" dirty="0" smtClean="0"/>
              <a:t>You </a:t>
            </a:r>
            <a:r>
              <a:rPr lang="en-GB" dirty="0"/>
              <a:t>child will be allocated a </a:t>
            </a:r>
            <a:r>
              <a:rPr lang="en-GB" dirty="0" smtClean="0"/>
              <a:t>Tapestry </a:t>
            </a:r>
            <a:r>
              <a:rPr lang="en-GB" dirty="0"/>
              <a:t>log in when he/she starts in Nursery or Reception.  Please look out for the activation email which will be sent to your email address at some point during their first week.  The email is sent directly from Tapestry and not from Thomas Willingale School and Nursery and so may go into your junk file.  </a:t>
            </a:r>
          </a:p>
          <a:p>
            <a:r>
              <a:rPr lang="en-GB" dirty="0" smtClean="0"/>
              <a:t>If </a:t>
            </a:r>
            <a:r>
              <a:rPr lang="en-GB" dirty="0"/>
              <a:t>you do have any problems with Tapestry, please contact Mrs Jones in the school office on 020 8508 7287.</a:t>
            </a:r>
          </a:p>
          <a:p>
            <a:endParaRPr lang="en-GB" dirty="0"/>
          </a:p>
        </p:txBody>
      </p:sp>
      <p:pic>
        <p:nvPicPr>
          <p:cNvPr id="4" name="Picture 3" descr="Tapestry Online Journal"/>
          <p:cNvPicPr/>
          <p:nvPr/>
        </p:nvPicPr>
        <p:blipFill>
          <a:blip r:embed="rId2">
            <a:extLst>
              <a:ext uri="{28A0092B-C50C-407E-A947-70E740481C1C}">
                <a14:useLocalDpi xmlns:a14="http://schemas.microsoft.com/office/drawing/2010/main" val="0"/>
              </a:ext>
            </a:extLst>
          </a:blip>
          <a:srcRect/>
          <a:stretch>
            <a:fillRect/>
          </a:stretch>
        </p:blipFill>
        <p:spPr bwMode="auto">
          <a:xfrm>
            <a:off x="609600" y="96044"/>
            <a:ext cx="6347713" cy="1028700"/>
          </a:xfrm>
          <a:prstGeom prst="rect">
            <a:avLst/>
          </a:prstGeom>
          <a:noFill/>
          <a:ln>
            <a:noFill/>
          </a:ln>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5697" y="1183819"/>
            <a:ext cx="4391476" cy="2470205"/>
          </a:xfrm>
          <a:prstGeom prst="rect">
            <a:avLst/>
          </a:prstGeom>
        </p:spPr>
      </p:pic>
    </p:spTree>
    <p:extLst>
      <p:ext uri="{BB962C8B-B14F-4D97-AF65-F5344CB8AC3E}">
        <p14:creationId xmlns:p14="http://schemas.microsoft.com/office/powerpoint/2010/main" val="897475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602448"/>
            <a:ext cx="6682090" cy="5684198"/>
          </a:xfrm>
          <a:prstGeom prst="rect">
            <a:avLst/>
          </a:prstGeom>
        </p:spPr>
      </p:pic>
    </p:spTree>
    <p:extLst>
      <p:ext uri="{BB962C8B-B14F-4D97-AF65-F5344CB8AC3E}">
        <p14:creationId xmlns:p14="http://schemas.microsoft.com/office/powerpoint/2010/main" val="39283193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2398</TotalTime>
  <Words>102</Words>
  <Application>Microsoft Office PowerPoint</Application>
  <PresentationFormat>On-screen Show (4:3)</PresentationFormat>
  <Paragraphs>3</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Trebuchet MS</vt:lpstr>
      <vt:lpstr>Wingdings 3</vt:lpstr>
      <vt:lpstr>Facet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Thomas Willingale School</dc:title>
  <dc:creator>user</dc:creator>
  <cp:lastModifiedBy>Stacey Jones</cp:lastModifiedBy>
  <cp:revision>207</cp:revision>
  <cp:lastPrinted>2021-06-21T14:29:42Z</cp:lastPrinted>
  <dcterms:created xsi:type="dcterms:W3CDTF">2013-06-23T15:41:24Z</dcterms:created>
  <dcterms:modified xsi:type="dcterms:W3CDTF">2022-07-13T09:50:40Z</dcterms:modified>
</cp:coreProperties>
</file>